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06F1027-CEAC-450B-BF53-F3CDFAFE10B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52601"/>
            <a:ext cx="9067800" cy="990599"/>
          </a:xfrm>
        </p:spPr>
        <p:txBody>
          <a:bodyPr>
            <a:normAutofit fontScale="90000"/>
            <a:scene3d>
              <a:camera prst="orthographicFront">
                <a:rot lat="0" lon="21299999" rev="0"/>
              </a:camera>
              <a:lightRig rig="threePt" dir="t"/>
            </a:scene3d>
          </a:bodyPr>
          <a:lstStyle/>
          <a:p>
            <a:r>
              <a:rPr lang="en-US" dirty="0" smtClean="0"/>
              <a:t>SCHOOL MANAGEMENT SYSTEM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</a:p>
          <a:p>
            <a:r>
              <a:rPr lang="en-US" dirty="0" smtClean="0"/>
              <a:t>Class</a:t>
            </a:r>
          </a:p>
          <a:p>
            <a:r>
              <a:rPr lang="en-US" dirty="0" smtClean="0"/>
              <a:t>Fee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670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Admission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Id</a:t>
            </a:r>
          </a:p>
          <a:p>
            <a:r>
              <a:rPr lang="en-US" sz="2000" dirty="0" smtClean="0"/>
              <a:t>Fee Id</a:t>
            </a:r>
          </a:p>
          <a:p>
            <a:r>
              <a:rPr lang="en-US" sz="2000" dirty="0" smtClean="0"/>
              <a:t>Student Name</a:t>
            </a:r>
          </a:p>
          <a:p>
            <a:r>
              <a:rPr lang="en-US" sz="2000" dirty="0" smtClean="0"/>
              <a:t>Guardian name</a:t>
            </a:r>
          </a:p>
          <a:p>
            <a:r>
              <a:rPr lang="en-US" sz="2000" dirty="0" smtClean="0"/>
              <a:t>Admission date</a:t>
            </a:r>
          </a:p>
          <a:p>
            <a:r>
              <a:rPr lang="en-US" sz="2000" dirty="0" smtClean="0"/>
              <a:t>DOB</a:t>
            </a:r>
          </a:p>
          <a:p>
            <a:r>
              <a:rPr lang="en-US" sz="2000" dirty="0" smtClean="0"/>
              <a:t>Type</a:t>
            </a:r>
          </a:p>
          <a:p>
            <a:r>
              <a:rPr lang="en-US" sz="2000" dirty="0" smtClean="0"/>
              <a:t>Previous School</a:t>
            </a:r>
          </a:p>
          <a:p>
            <a:r>
              <a:rPr lang="en-US" sz="2000" dirty="0" smtClean="0"/>
              <a:t>Blood group</a:t>
            </a:r>
          </a:p>
          <a:p>
            <a:r>
              <a:rPr lang="en-US" sz="2000" dirty="0" smtClean="0"/>
              <a:t>Identity- Proof number</a:t>
            </a:r>
          </a:p>
          <a:p>
            <a:r>
              <a:rPr lang="en-US" sz="2000" dirty="0" smtClean="0"/>
              <a:t>Contact Number</a:t>
            </a:r>
          </a:p>
          <a:p>
            <a:r>
              <a:rPr lang="en-US" sz="2000" dirty="0" smtClean="0"/>
              <a:t>Gender</a:t>
            </a:r>
          </a:p>
          <a:p>
            <a:r>
              <a:rPr lang="en-US" sz="2000" dirty="0" smtClean="0"/>
              <a:t>Class Info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26435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</a:p>
          <a:p>
            <a:r>
              <a:rPr lang="en-US" dirty="0" smtClean="0"/>
              <a:t>Class Name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233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</a:p>
          <a:p>
            <a:r>
              <a:rPr lang="en-US" dirty="0" smtClean="0"/>
              <a:t>Name</a:t>
            </a:r>
          </a:p>
          <a:p>
            <a:r>
              <a:rPr lang="en-US" dirty="0" smtClean="0"/>
              <a:t>Subject</a:t>
            </a:r>
          </a:p>
          <a:p>
            <a:r>
              <a:rPr lang="en-US" dirty="0" smtClean="0"/>
              <a:t>Address</a:t>
            </a:r>
          </a:p>
          <a:p>
            <a:r>
              <a:rPr lang="en-US" dirty="0" smtClean="0"/>
              <a:t>Qualification </a:t>
            </a:r>
          </a:p>
          <a:p>
            <a:r>
              <a:rPr lang="en-US" dirty="0" smtClean="0"/>
              <a:t>Contact Number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0698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Home Page</a:t>
            </a:r>
          </a:p>
          <a:p>
            <a:r>
              <a:rPr lang="en-US" sz="2000" dirty="0" smtClean="0"/>
              <a:t>Academic information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Admission form link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Faculty Information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Student info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Fee structure</a:t>
            </a:r>
          </a:p>
          <a:p>
            <a:r>
              <a:rPr lang="en-US" sz="2000" dirty="0" smtClean="0"/>
              <a:t>Contact page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Contact Number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Email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Help and Support Form</a:t>
            </a:r>
          </a:p>
        </p:txBody>
      </p:sp>
    </p:spTree>
    <p:extLst>
      <p:ext uri="{BB962C8B-B14F-4D97-AF65-F5344CB8AC3E}">
        <p14:creationId xmlns:p14="http://schemas.microsoft.com/office/powerpoint/2010/main" val="2939320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Cont..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Page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School Anniversary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Sports events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Food fest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Art fest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Exhibition and Workshops</a:t>
            </a:r>
          </a:p>
        </p:txBody>
      </p:sp>
    </p:spTree>
    <p:extLst>
      <p:ext uri="{BB962C8B-B14F-4D97-AF65-F5344CB8AC3E}">
        <p14:creationId xmlns:p14="http://schemas.microsoft.com/office/powerpoint/2010/main" val="3801008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Cont..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us Page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Details of Institution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Hostel Details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Management Details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Transportation Details</a:t>
            </a:r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384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04800"/>
            <a:ext cx="6781800" cy="762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Home Page demo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6" y="1295400"/>
            <a:ext cx="5430803" cy="480060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1295401"/>
            <a:ext cx="3505200" cy="4724400"/>
          </a:xfrm>
        </p:spPr>
        <p:txBody>
          <a:bodyPr/>
          <a:lstStyle/>
          <a:p>
            <a:r>
              <a:rPr lang="en-US" dirty="0" smtClean="0"/>
              <a:t>Demo of Home page</a:t>
            </a:r>
          </a:p>
          <a:p>
            <a:r>
              <a:rPr lang="en-US" dirty="0" smtClean="0"/>
              <a:t>Navigation to other pages are provided,</a:t>
            </a:r>
          </a:p>
          <a:p>
            <a:r>
              <a:rPr lang="en-US" dirty="0" smtClean="0"/>
              <a:t>Also a included tab to apply for the admission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9801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467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Admission Form demo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43001"/>
            <a:ext cx="5543474" cy="51054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7400" y="1143001"/>
            <a:ext cx="3200400" cy="5105400"/>
          </a:xfrm>
        </p:spPr>
        <p:txBody>
          <a:bodyPr/>
          <a:lstStyle/>
          <a:p>
            <a:r>
              <a:rPr lang="en-US" dirty="0" smtClean="0"/>
              <a:t>Form and it’s labels</a:t>
            </a:r>
          </a:p>
          <a:p>
            <a:r>
              <a:rPr lang="en-US" dirty="0" smtClean="0"/>
              <a:t>Provided with input type text boxes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5391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152400"/>
            <a:ext cx="6477000" cy="990600"/>
          </a:xfrm>
        </p:spPr>
        <p:txBody>
          <a:bodyPr/>
          <a:lstStyle/>
          <a:p>
            <a:r>
              <a:rPr lang="en-US" dirty="0" smtClean="0"/>
              <a:t>Contact Us pic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1600200"/>
            <a:ext cx="5410201" cy="41910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0" y="1143001"/>
            <a:ext cx="3352800" cy="4952999"/>
          </a:xfrm>
        </p:spPr>
        <p:txBody>
          <a:bodyPr/>
          <a:lstStyle/>
          <a:p>
            <a:r>
              <a:rPr lang="en-US" dirty="0" smtClean="0"/>
              <a:t>Contact us form provided with input text fields to fill up,</a:t>
            </a:r>
          </a:p>
          <a:p>
            <a:r>
              <a:rPr lang="en-US" dirty="0" smtClean="0"/>
              <a:t>And, the contact info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967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LORD OF THE CODES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Team Members: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 smtClean="0"/>
              <a:t>Aduri</a:t>
            </a:r>
            <a:r>
              <a:rPr lang="en-US" dirty="0" smtClean="0"/>
              <a:t> Ajay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 smtClean="0"/>
              <a:t>Binsu</a:t>
            </a:r>
            <a:r>
              <a:rPr lang="en-US" dirty="0" smtClean="0"/>
              <a:t> Susan Thomas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Parvathy Balachandran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Sam </a:t>
            </a:r>
            <a:r>
              <a:rPr lang="en-US" dirty="0" err="1" smtClean="0"/>
              <a:t>Issac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Santhosh </a:t>
            </a:r>
            <a:r>
              <a:rPr lang="en-US" dirty="0" err="1" smtClean="0"/>
              <a:t>Hazare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Vignesh </a:t>
            </a:r>
            <a:r>
              <a:rPr lang="en-US" dirty="0" err="1" smtClean="0"/>
              <a:t>Karthigeyan</a:t>
            </a: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6749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14400"/>
          </a:xfrm>
        </p:spPr>
        <p:txBody>
          <a:bodyPr/>
          <a:lstStyle/>
          <a:p>
            <a:r>
              <a:rPr lang="en-US" dirty="0" smtClean="0"/>
              <a:t>Tools Used: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534400" cy="5105400"/>
          </a:xfrm>
        </p:spPr>
        <p:txBody>
          <a:bodyPr/>
          <a:lstStyle/>
          <a:p>
            <a:r>
              <a:rPr lang="en-US" dirty="0" err="1" smtClean="0"/>
              <a:t>Reactjs</a:t>
            </a:r>
            <a:r>
              <a:rPr lang="en-US" dirty="0" smtClean="0"/>
              <a:t> (Front end)</a:t>
            </a:r>
          </a:p>
          <a:p>
            <a:r>
              <a:rPr lang="en-US" dirty="0" err="1" smtClean="0"/>
              <a:t>Nodejs</a:t>
            </a:r>
            <a:r>
              <a:rPr lang="en-US" dirty="0" smtClean="0"/>
              <a:t> (Back end)</a:t>
            </a:r>
          </a:p>
          <a:p>
            <a:r>
              <a:rPr lang="en-US" dirty="0" err="1" smtClean="0"/>
              <a:t>Expressjs</a:t>
            </a:r>
            <a:r>
              <a:rPr lang="en-US" dirty="0" smtClean="0"/>
              <a:t> (Back end)</a:t>
            </a:r>
          </a:p>
          <a:p>
            <a:r>
              <a:rPr lang="en-US" dirty="0" err="1" smtClean="0"/>
              <a:t>Mongodb</a:t>
            </a:r>
            <a:r>
              <a:rPr lang="en-US" dirty="0" smtClean="0"/>
              <a:t> (Data base[DB])</a:t>
            </a:r>
          </a:p>
          <a:p>
            <a:r>
              <a:rPr lang="en-US" dirty="0" smtClean="0"/>
              <a:t>Cascading Style Sheets –CSS (Front end)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2709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305800" cy="990600"/>
          </a:xfrm>
        </p:spPr>
        <p:txBody>
          <a:bodyPr/>
          <a:lstStyle/>
          <a:p>
            <a:r>
              <a:rPr lang="en-US" dirty="0" smtClean="0"/>
              <a:t>Working Of the App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76578"/>
            <a:ext cx="8305800" cy="4474057"/>
          </a:xfrm>
        </p:spPr>
      </p:pic>
    </p:spTree>
    <p:extLst>
      <p:ext uri="{BB962C8B-B14F-4D97-AF65-F5344CB8AC3E}">
        <p14:creationId xmlns:p14="http://schemas.microsoft.com/office/powerpoint/2010/main" val="4207402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1066800"/>
          </a:xfrm>
        </p:spPr>
        <p:txBody>
          <a:bodyPr/>
          <a:lstStyle/>
          <a:p>
            <a:r>
              <a:rPr lang="en-US" dirty="0" smtClean="0"/>
              <a:t>Student Table display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7" y="1295402"/>
            <a:ext cx="5161773" cy="487679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1295401"/>
            <a:ext cx="3200400" cy="4800599"/>
          </a:xfrm>
        </p:spPr>
        <p:txBody>
          <a:bodyPr/>
          <a:lstStyle/>
          <a:p>
            <a:r>
              <a:rPr lang="en-US" dirty="0" smtClean="0"/>
              <a:t>When the student inputs the login details to the form,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api</a:t>
            </a:r>
            <a:r>
              <a:rPr lang="en-US" dirty="0" smtClean="0"/>
              <a:t> will carry the info to the backend and get the, required/necessary details of particular student.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2309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1066800"/>
          </a:xfrm>
        </p:spPr>
        <p:txBody>
          <a:bodyPr/>
          <a:lstStyle/>
          <a:p>
            <a:r>
              <a:rPr lang="en-US" dirty="0" smtClean="0"/>
              <a:t>Faculty Table Display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47800"/>
            <a:ext cx="5274644" cy="4190999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295401"/>
            <a:ext cx="3505200" cy="4876800"/>
          </a:xfrm>
        </p:spPr>
        <p:txBody>
          <a:bodyPr/>
          <a:lstStyle/>
          <a:p>
            <a:r>
              <a:rPr lang="en-US" dirty="0" smtClean="0"/>
              <a:t>When a faculty inputs his login details to the form,</a:t>
            </a:r>
          </a:p>
          <a:p>
            <a:r>
              <a:rPr lang="en-US" dirty="0" smtClean="0"/>
              <a:t>From the backend database he’ll be able to get the required info like Id, Name, subject.,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3130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14400"/>
          </a:xfrm>
        </p:spPr>
        <p:txBody>
          <a:bodyPr/>
          <a:lstStyle/>
          <a:p>
            <a:r>
              <a:rPr lang="en-US" dirty="0" smtClean="0"/>
              <a:t>Event page display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295400"/>
            <a:ext cx="5448565" cy="45720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0" y="1295400"/>
            <a:ext cx="3276600" cy="4572000"/>
          </a:xfrm>
        </p:spPr>
        <p:txBody>
          <a:bodyPr/>
          <a:lstStyle/>
          <a:p>
            <a:r>
              <a:rPr lang="en-US" dirty="0" smtClean="0"/>
              <a:t>The event page will have the latest activities that happened like, </a:t>
            </a:r>
          </a:p>
          <a:p>
            <a:r>
              <a:rPr lang="en-US" dirty="0" smtClean="0"/>
              <a:t>School anniversary, sports events, food fest etc.,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2124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1143000"/>
          </a:xfrm>
        </p:spPr>
        <p:txBody>
          <a:bodyPr/>
          <a:lstStyle/>
          <a:p>
            <a:r>
              <a:rPr lang="en-US" dirty="0" smtClean="0"/>
              <a:t>Student Form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371601"/>
            <a:ext cx="4595091" cy="4983324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7490" y="1371601"/>
            <a:ext cx="3939310" cy="4983324"/>
          </a:xfrm>
        </p:spPr>
        <p:txBody>
          <a:bodyPr/>
          <a:lstStyle/>
          <a:p>
            <a:r>
              <a:rPr lang="en-US" dirty="0" smtClean="0"/>
              <a:t>The student login form with the input text and number types will collect the student data from each student and store it in the DB.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7522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610600" cy="12192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Faculty Form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3733799" cy="48309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71600"/>
            <a:ext cx="4334164" cy="4983325"/>
          </a:xfrm>
        </p:spPr>
        <p:txBody>
          <a:bodyPr/>
          <a:lstStyle/>
          <a:p>
            <a:r>
              <a:rPr lang="en-US" dirty="0" smtClean="0"/>
              <a:t>The faculty form to collect data of a particular faculty and add it in the DB.</a:t>
            </a:r>
            <a:endParaRPr lang="en-IN" dirty="0" smtClean="0"/>
          </a:p>
          <a:p>
            <a:r>
              <a:rPr lang="en-US" dirty="0" smtClean="0"/>
              <a:t>Takes in basic input of the faculty.</a:t>
            </a:r>
          </a:p>
        </p:txBody>
      </p:sp>
    </p:spTree>
    <p:extLst>
      <p:ext uri="{BB962C8B-B14F-4D97-AF65-F5344CB8AC3E}">
        <p14:creationId xmlns:p14="http://schemas.microsoft.com/office/powerpoint/2010/main" val="2615709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838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Fee Table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1"/>
            <a:ext cx="5029200" cy="4190999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0200" y="1066801"/>
            <a:ext cx="3276600" cy="5257800"/>
          </a:xfrm>
        </p:spPr>
        <p:txBody>
          <a:bodyPr/>
          <a:lstStyle/>
          <a:p>
            <a:r>
              <a:rPr lang="en-US" dirty="0" smtClean="0"/>
              <a:t>Displays the amount of fee that each student corresponding to the particular academic year has to pay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5436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4" y="152400"/>
            <a:ext cx="8531225" cy="9906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About Us page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47800"/>
            <a:ext cx="5486400" cy="43434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0" y="1447800"/>
            <a:ext cx="2971800" cy="490712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Displays basic information about the school and different types of achievements, honors which they’ve received through years.</a:t>
            </a:r>
            <a:endParaRPr lang="en-IN" sz="2400" dirty="0"/>
          </a:p>
        </p:txBody>
      </p:sp>
      <p:sp>
        <p:nvSpPr>
          <p:cNvPr id="5" name="AutoShape 2" descr="data:image/pjpeg;base64,/9j/4AAQSkZJRgABAQEAYABgAAD/2wBDAAEBAQEBAQEBAQEBAQEBAQEBAQEBAQEBAQEBAQEBAQEBAQEBAQEBAQEBAQEBAQEBAQEBAQEBAQEBAQEBAQEBAQH/2wBDAQEBAQEBAQEBAQEBAQEBAQEBAQEBAQEBAQEBAQEBAQEBAQEBAQEBAQEBAQEBAQEBAQEBAQEBAQEBAQEBAQEBAQH/wAARCABAAE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sCiiiv1A/PwooooAKKKKACiiigAooooA8k+Inx++BPwhv9P0r4s/Gr4S/C/VNWs31DStN+InxG8H+Cr/AFOwjna2kvtPs/EmsabcXtpHcI8D3NtHJCsytEzh1KjR+Hvxm+D/AMXIr2b4U/Fb4bfE6HTdn9oy/D3xz4X8aR2HmErH9tfw3qmpLa+YwITzzHuIIXJBr+ef/grOPgo3/BT/APYCH7Rn/CK/8KSPgPxL/wALC/4TdgvhT+x/7X8U+T/bTMQotf7T+wbcnBn8kV538P8A4b/s7+OP+Crv7OHiT/glhYxab8PPhnod1rP7VXjH4dy+IrT4RQaHc3F/D/wjiT6zILLUNT8UaNjRJtM0CO40i8vrrR9Rt4Re6H4g1HT/AKCGUUZYOlXdXEwnVwNbGe1dGDwdN0p1IqjUrc8ZQlU9moxtGTc5wSjK9jxpZnVjiqtFU6Mo08XRwqpqq1iZqrCjN1YU+VqUKftW5XlFKMJNvQ/oW1P9sj9kPRdS1DRtZ/ao/Zx0nV9JvrvTNV0rU/jf8MrDUtM1Kwnktb7T9QsbrxPFc2d9ZXUUttd2lxFHPbzxyQzRpIjKNrwZ+1H+zN8R/Emn+Dvh5+0T8C/Hni7VxdnSvCvg34t+AfE/iPUxYWVxqV8dP0PRPEF9qd6LLTrO7v7s21rJ9msrW4uptkEEki/ir/wWU/Ya/ZL+Gf7E3x/+O/gP4G+DvDPxdk8VeA9Zfx3p41b+2W1Pxj8X/Clr4nvD5+pTWnm6xb6xqcV1/ou3beS+UsZ2lfun9hD9hr9kv4e/C39mL4/eC/gb4O8PfGOT4IfDzxC/j+xGq/222teNPhbp9p4p1A+dqUtn5+tW2u6vFd/6Ls2303lJGdhXnqYXLo4GOMjVxrdSrWw8ISp0Le2pUqVS82ql1TftUrpOWj02vtDEY1414WVPC2hTp15yjUq39lUqThaKdPWaVOTs2o6pc3VfpvRRRXjnphRRRQB/Nf8A8FT9R+D+k/8ABVL/AIJ76j8ff+EH/wCFPWvgbxPJ46/4WTY6XqXgf+yjqnixIf8AhIrHW7e70q4sv7Ray2Je28sQuvIcKHVGHzz+1dr37Jniv9tz9haL/glTYeCY/j5bfE+O5+IWp/s36APD3gNfAp1Xw0WXxfF4asNN8J3dnHpSeK5fFM9nbyxJ4SOrW/i+Z7WfSoB/Tf8AE79nH9nz416jpusfGP4GfCD4r6to1lJpukan8SPhv4P8bahpenSztdS2Gn3niTR9SuLKzkuXe4e2t5I4WndpWQuxY6Hw1+A/wP8AgwL0fB/4N/Cv4V/2lGsWpH4c/D7wn4JbUIkcSJHfP4a0nTWvER1V0S4MiqwDAAgGvoKWcUaVHCpU8TKthcJVwvs/bRjg6vtZVnz1qfK5VElW+BtKThH3keLVyyrVq4l+0oRp4jFUsRz+ylLE0vZwoR5aVTmUabk6PxJOylLR3svzl/4Lm/8AKMz4+f8AYX+Dv/q5vAVfdP7IX/Jpv7L/AP2bv8FP/Va+Ga9Y8efD3wF8UvC+oeCPiZ4J8J/EPwZqz2UmqeE/G/h3SfFXhrUpNOvbfUtPe/0PXLS+0y7ex1G0tb+zae2kNteW0FzCUmhjdd7R9H0nw7pGleH9A0vT9E0HQtNsdH0TRdIsrfTtK0jSNMtYrLTdL0zT7OOG0sNP0+zghtLKztYore1toooII0iRVHlvExeX0sHyy5qeLr4jn0cXGrSoU1HvzJ0W29ndeZ6Cw7WNqYrmXLPDUqHJZ3Tp1Ks+a+1mqlrdGvM0qKKK4zqCiiigAooooAKKKKACiiigD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data:image/pjpeg;base64,/9j/4AAQSkZJRgABAQEAYABgAAD/2wBDAAEBAQEBAQEBAQEBAQEBAQEBAQEBAQEBAQEBAQEBAQEBAQEBAQEBAQEBAQEBAQEBAQEBAQEBAQEBAQEBAQEBAQH/2wBDAQEBAQEBAQEBAQEBAQEBAQEBAQEBAQEBAQEBAQEBAQEBAQEBAQEBAQEBAQEBAQEBAQEBAQEBAQEBAQEBAQEBAQH/wAARCABAAE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sCiiiv1A/PwooooAKKKKACiiigAooooA8k+Inx++BPwhv9P0r4s/Gr4S/C/VNWs31DStN+InxG8H+Cr/AFOwjna2kvtPs/EmsabcXtpHcI8D3NtHJCsytEzh1KjR+Hvxm+D/AMXIr2b4U/Fb4bfE6HTdn9oy/D3xz4X8aR2HmErH9tfw3qmpLa+YwITzzHuIIXJBr+ef/grOPgo3/BT/APYCH7Rn/CK/8KSPgPxL/wALC/4TdgvhT+x/7X8U+T/bTMQotf7T+wbcnBn8kV538P8A4b/s7+OP+Crv7OHiT/glhYxab8PPhnod1rP7VXjH4dy+IrT4RQaHc3F/D/wjiT6zILLUNT8UaNjRJtM0CO40i8vrrR9Rt4Re6H4g1HT/AKCGUUZYOlXdXEwnVwNbGe1dGDwdN0p1IqjUrc8ZQlU9moxtGTc5wSjK9jxpZnVjiqtFU6Mo08XRwqpqq1iZqrCjN1YU+VqUKftW5XlFKMJNvQ/oW1P9sj9kPRdS1DRtZ/ao/Zx0nV9JvrvTNV0rU/jf8MrDUtM1Kwnktb7T9QsbrxPFc2d9ZXUUttd2lxFHPbzxyQzRpIjKNrwZ+1H+zN8R/Emn+Dvh5+0T8C/Hni7VxdnSvCvg34t+AfE/iPUxYWVxqV8dP0PRPEF9qd6LLTrO7v7s21rJ9msrW4uptkEEki/ir/wWU/Ya/ZL+Gf7E3x/+O/gP4G+DvDPxdk8VeA9Zfx3p41b+2W1Pxj8X/Clr4nvD5+pTWnm6xb6xqcV1/ou3beS+UsZ2lfun9hD9hr9kv4e/C39mL4/eC/gb4O8PfGOT4IfDzxC/j+xGq/222teNPhbp9p4p1A+dqUtn5+tW2u6vFd/6Ls2303lJGdhXnqYXLo4GOMjVxrdSrWw8ISp0Le2pUqVS82ql1TftUrpOWj02vtDEY1414WVPC2hTp15yjUq39lUqThaKdPWaVOTs2o6pc3VfpvRRRXjnphRRRQB/Nf8A8FT9R+D+k/8ABVL/AIJ76j8ff+EH/wCFPWvgbxPJ46/4WTY6XqXgf+yjqnixIf8AhIrHW7e70q4sv7Ray2Je28sQuvIcKHVGHzz+1dr37Jniv9tz9haL/glTYeCY/j5bfE+O5+IWp/s36APD3gNfAp1Xw0WXxfF4asNN8J3dnHpSeK5fFM9nbyxJ4SOrW/i+Z7WfSoB/Tf8AE79nH9nz416jpusfGP4GfCD4r6to1lJpukan8SPhv4P8bahpenSztdS2Gn3niTR9SuLKzkuXe4e2t5I4WndpWQuxY6Hw1+A/wP8AgwL0fB/4N/Cv4V/2lGsWpH4c/D7wn4JbUIkcSJHfP4a0nTWvER1V0S4MiqwDAAgGvoKWcUaVHCpU8TKthcJVwvs/bRjg6vtZVnz1qfK5VElW+BtKThH3keLVyyrVq4l+0oRp4jFUsRz+ylLE0vZwoR5aVTmUabk6PxJOylLR3svzl/4Lm/8AKMz4+f8AYX+Dv/q5vAVfdP7IX/Jpv7L/AP2bv8FP/Va+Ga9Y8efD3wF8UvC+oeCPiZ4J8J/EPwZqz2UmqeE/G/h3SfFXhrUpNOvbfUtPe/0PXLS+0y7ex1G0tb+zae2kNteW0FzCUmhjdd7R9H0nw7pGleH9A0vT9E0HQtNsdH0TRdIsrfTtK0jSNMtYrLTdL0zT7OOG0sNP0+zghtLKztYore1toooII0iRVHlvExeX0sHyy5qeLr4jn0cXGrSoU1HvzJ0W29ndeZ6Cw7WNqYrmXLPDUqHJZ3Tp1Ks+a+1mqlrdGvM0qKKK4zqCiiigAooooAKKKKACiiigD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356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SCHOOL MANAGEMENT SYSTEM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2672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 It contains </a:t>
            </a:r>
          </a:p>
          <a:p>
            <a:r>
              <a:rPr lang="en-US" dirty="0" smtClean="0"/>
              <a:t>Home page</a:t>
            </a:r>
          </a:p>
          <a:p>
            <a:r>
              <a:rPr lang="en-US" dirty="0" smtClean="0"/>
              <a:t>Academic Information page</a:t>
            </a:r>
          </a:p>
          <a:p>
            <a:r>
              <a:rPr lang="en-US" dirty="0" smtClean="0"/>
              <a:t>About us page</a:t>
            </a:r>
          </a:p>
          <a:p>
            <a:r>
              <a:rPr lang="en-US" dirty="0" smtClean="0"/>
              <a:t>Contact us page</a:t>
            </a:r>
          </a:p>
          <a:p>
            <a:r>
              <a:rPr lang="en-US" dirty="0" smtClean="0"/>
              <a:t> Event page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Academic page contains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Admission Form Link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Staff information Link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Student information Link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SCHOOL MANAGEMENT SYSTEM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 smtClean="0"/>
              <a:t>Admission information form contains below fields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Student name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Father name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Mother name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Age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Contact details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Address</a:t>
            </a:r>
            <a:endParaRPr lang="en-US" dirty="0" smtClean="0"/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Class info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SCHOOL MANAGEMENT SYSTEM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Staff Information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Faculty name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Subject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classes to teach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contact details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SCHOOL MANAGEMENT SYSTEM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Student Information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dirty="0" smtClean="0"/>
              <a:t>Student Name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dirty="0" smtClean="0"/>
              <a:t>Father Name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dirty="0" smtClean="0"/>
              <a:t>Mother Name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dirty="0" smtClean="0"/>
              <a:t>Class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dirty="0" smtClean="0"/>
              <a:t>Emergency contact number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dirty="0" smtClean="0"/>
              <a:t>Date of birth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dirty="0" smtClean="0"/>
              <a:t>Year of Admission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dirty="0" smtClean="0"/>
              <a:t>Address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SCHOOL MANAGEMENT SYSTEM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Entities- Tables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</a:t>
            </a:r>
          </a:p>
          <a:p>
            <a:r>
              <a:rPr lang="en-US" dirty="0" smtClean="0"/>
              <a:t>Faculty</a:t>
            </a:r>
          </a:p>
          <a:p>
            <a:r>
              <a:rPr lang="en-US" dirty="0" smtClean="0"/>
              <a:t>Admission</a:t>
            </a:r>
          </a:p>
          <a:p>
            <a:r>
              <a:rPr lang="en-US" dirty="0" smtClean="0"/>
              <a:t>Class</a:t>
            </a:r>
          </a:p>
          <a:p>
            <a:r>
              <a:rPr lang="en-US" dirty="0" smtClean="0"/>
              <a:t>Fee</a:t>
            </a:r>
          </a:p>
          <a:p>
            <a:r>
              <a:rPr lang="en-US" dirty="0" smtClean="0"/>
              <a:t>Parent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915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Id</a:t>
            </a:r>
          </a:p>
          <a:p>
            <a:r>
              <a:rPr lang="en-US" sz="2000" dirty="0" smtClean="0"/>
              <a:t>Name</a:t>
            </a:r>
          </a:p>
          <a:p>
            <a:r>
              <a:rPr lang="en-US" sz="2000" dirty="0" smtClean="0"/>
              <a:t>Class</a:t>
            </a:r>
          </a:p>
          <a:p>
            <a:r>
              <a:rPr lang="en-US" sz="2000" dirty="0" smtClean="0"/>
              <a:t>Section</a:t>
            </a:r>
          </a:p>
          <a:p>
            <a:r>
              <a:rPr lang="en-US" sz="2000" dirty="0" smtClean="0"/>
              <a:t>Gender</a:t>
            </a:r>
          </a:p>
          <a:p>
            <a:r>
              <a:rPr lang="en-US" sz="2000" dirty="0" smtClean="0"/>
              <a:t>Blood group</a:t>
            </a:r>
          </a:p>
          <a:p>
            <a:r>
              <a:rPr lang="en-US" sz="2000" dirty="0" smtClean="0"/>
              <a:t>DOB</a:t>
            </a:r>
          </a:p>
          <a:p>
            <a:r>
              <a:rPr lang="en-US" sz="2000" dirty="0" smtClean="0"/>
              <a:t>Admission number</a:t>
            </a:r>
          </a:p>
          <a:p>
            <a:r>
              <a:rPr lang="en-US" sz="2000" dirty="0" smtClean="0"/>
              <a:t>Address</a:t>
            </a:r>
          </a:p>
          <a:p>
            <a:r>
              <a:rPr lang="en-US" sz="2000" dirty="0" smtClean="0"/>
              <a:t>Guardian name</a:t>
            </a:r>
          </a:p>
          <a:p>
            <a:r>
              <a:rPr lang="en-US" sz="2000" dirty="0" smtClean="0"/>
              <a:t>Contact number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40904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259</TotalTime>
  <Words>516</Words>
  <Application>Microsoft Office PowerPoint</Application>
  <PresentationFormat>On-screen Show (4:3)</PresentationFormat>
  <Paragraphs>152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Constantia</vt:lpstr>
      <vt:lpstr>Courier New</vt:lpstr>
      <vt:lpstr>Wingdings</vt:lpstr>
      <vt:lpstr>Wingdings 2</vt:lpstr>
      <vt:lpstr>Flow</vt:lpstr>
      <vt:lpstr>SCHOOL MANAGEMENT SYSTEM</vt:lpstr>
      <vt:lpstr>LORD OF THE CODES</vt:lpstr>
      <vt:lpstr>SCHOOL MANAGEMENT SYSTEM</vt:lpstr>
      <vt:lpstr>PowerPoint Presentation</vt:lpstr>
      <vt:lpstr>PowerPoint Presentation</vt:lpstr>
      <vt:lpstr>PowerPoint Presentation</vt:lpstr>
      <vt:lpstr>PowerPoint Presentation</vt:lpstr>
      <vt:lpstr>Entities- Tables</vt:lpstr>
      <vt:lpstr>Student Table</vt:lpstr>
      <vt:lpstr>Fee Table</vt:lpstr>
      <vt:lpstr>Admission Table</vt:lpstr>
      <vt:lpstr>Class Table</vt:lpstr>
      <vt:lpstr>Faculty Table</vt:lpstr>
      <vt:lpstr>UI</vt:lpstr>
      <vt:lpstr>UI Cont..</vt:lpstr>
      <vt:lpstr>UI Cont..</vt:lpstr>
      <vt:lpstr>Home Page demo</vt:lpstr>
      <vt:lpstr>Admission Form demo</vt:lpstr>
      <vt:lpstr>Contact Us pic</vt:lpstr>
      <vt:lpstr>Tools Used:</vt:lpstr>
      <vt:lpstr>Working Of the App </vt:lpstr>
      <vt:lpstr>Student Table display</vt:lpstr>
      <vt:lpstr>Faculty Table Display</vt:lpstr>
      <vt:lpstr>Event page display</vt:lpstr>
      <vt:lpstr>Student Form</vt:lpstr>
      <vt:lpstr>Faculty Form</vt:lpstr>
      <vt:lpstr>Fee Table</vt:lpstr>
      <vt:lpstr>About Us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MANAGEMENT SYSTEM</dc:title>
  <dc:creator>ADMIN</dc:creator>
  <cp:lastModifiedBy>vignesh karthikeyan</cp:lastModifiedBy>
  <cp:revision>31</cp:revision>
  <dcterms:created xsi:type="dcterms:W3CDTF">2021-11-11T10:28:15Z</dcterms:created>
  <dcterms:modified xsi:type="dcterms:W3CDTF">2021-11-12T11:56:02Z</dcterms:modified>
</cp:coreProperties>
</file>